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EC4976-1C8D-4AF4-BDD6-D71E1AB295BB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D9DA-8C17-45DE-A316-37149644B45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Hobbies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Food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Music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All About Me</vt:lpstr>
      <vt:lpstr>My Hobbies</vt:lpstr>
      <vt:lpstr>My Favorite Food</vt:lpstr>
      <vt:lpstr>My Favorite Music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2013-03-02T14:43:32Z</dcterms:created>
  <dcterms:modified xsi:type="dcterms:W3CDTF">2013-03-02T14:43:40Z</dcterms:modified>
</cp:coreProperties>
</file>